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5"/>
  </p:sldMasterIdLst>
  <p:notesMasterIdLst>
    <p:notesMasterId r:id="rId9"/>
  </p:notesMasterIdLst>
  <p:sldIdLst>
    <p:sldId id="464" r:id="rId6"/>
    <p:sldId id="465" r:id="rId7"/>
    <p:sldId id="466" r:id="rId8"/>
  </p:sldIdLst>
  <p:sldSz cx="10969625" cy="6170613"/>
  <p:notesSz cx="6858000" cy="9144000"/>
  <p:custDataLst>
    <p:tags r:id="rId10"/>
  </p:custDataLst>
  <p:defaultTextStyle>
    <a:defPPr>
      <a:defRPr lang="de-DE"/>
    </a:defPPr>
    <a:lvl1pPr marL="0" indent="0" algn="l" defTabSz="828081" rtl="0" eaLnBrk="1" latinLnBrk="0" hangingPunct="1">
      <a:lnSpc>
        <a:spcPct val="100000"/>
      </a:lnSpc>
      <a:buClr>
        <a:srgbClr val="000000"/>
      </a:buClr>
      <a:buSzPct val="100000"/>
      <a:buFontTx/>
      <a:buNone/>
      <a:defRPr lang="en-US" sz="1600" b="0" i="0" u="none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14040" algn="l" defTabSz="8280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8081" algn="l" defTabSz="8280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2121" algn="l" defTabSz="8280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6161" algn="l" defTabSz="8280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0202" algn="l" defTabSz="8280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4242" algn="l" defTabSz="8280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98282" algn="l" defTabSz="8280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2323" algn="l" defTabSz="8280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" userDrawn="1">
          <p15:clr>
            <a:srgbClr val="A4A3A4"/>
          </p15:clr>
        </p15:guide>
        <p15:guide id="2" orient="horz" pos="544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  <p15:guide id="4" orient="horz" pos="1088" userDrawn="1">
          <p15:clr>
            <a:srgbClr val="A4A3A4"/>
          </p15:clr>
        </p15:guide>
        <p15:guide id="5" orient="horz" pos="1360" userDrawn="1">
          <p15:clr>
            <a:srgbClr val="A4A3A4"/>
          </p15:clr>
        </p15:guide>
        <p15:guide id="6" orient="horz" pos="1632" userDrawn="1">
          <p15:clr>
            <a:srgbClr val="A4A3A4"/>
          </p15:clr>
        </p15:guide>
        <p15:guide id="7" orient="horz" pos="1904" userDrawn="1">
          <p15:clr>
            <a:srgbClr val="A4A3A4"/>
          </p15:clr>
        </p15:guide>
        <p15:guide id="8" orient="horz" pos="2176" userDrawn="1">
          <p15:clr>
            <a:srgbClr val="A4A3A4"/>
          </p15:clr>
        </p15:guide>
        <p15:guide id="9" orient="horz" pos="2448" userDrawn="1">
          <p15:clr>
            <a:srgbClr val="A4A3A4"/>
          </p15:clr>
        </p15:guide>
        <p15:guide id="10" orient="horz" pos="2720" userDrawn="1">
          <p15:clr>
            <a:srgbClr val="A4A3A4"/>
          </p15:clr>
        </p15:guide>
        <p15:guide id="11" orient="horz" pos="2992" userDrawn="1">
          <p15:clr>
            <a:srgbClr val="A4A3A4"/>
          </p15:clr>
        </p15:guide>
        <p15:guide id="12" orient="horz" pos="3264" userDrawn="1">
          <p15:clr>
            <a:srgbClr val="A4A3A4"/>
          </p15:clr>
        </p15:guide>
        <p15:guide id="13" orient="horz" pos="3536" userDrawn="1">
          <p15:clr>
            <a:srgbClr val="A4A3A4"/>
          </p15:clr>
        </p15:guide>
        <p15:guide id="14" pos="272" userDrawn="1">
          <p15:clr>
            <a:srgbClr val="A4A3A4"/>
          </p15:clr>
        </p15:guide>
        <p15:guide id="15" pos="6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230F"/>
    <a:srgbClr val="FFFFFF"/>
    <a:srgbClr val="FABE00"/>
    <a:srgbClr val="FA7805"/>
    <a:srgbClr val="7D1E82"/>
    <a:srgbClr val="0A6EB4"/>
    <a:srgbClr val="23B9C8"/>
    <a:srgbClr val="00824B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7"/>
  </p:normalViewPr>
  <p:slideViewPr>
    <p:cSldViewPr snapToGrid="0">
      <p:cViewPr varScale="1">
        <p:scale>
          <a:sx n="92" d="100"/>
          <a:sy n="92" d="100"/>
        </p:scale>
        <p:origin x="686" y="72"/>
      </p:cViewPr>
      <p:guideLst>
        <p:guide orient="horz" pos="272"/>
        <p:guide orient="horz" pos="544"/>
        <p:guide orient="horz" pos="816"/>
        <p:guide orient="horz" pos="1088"/>
        <p:guide orient="horz" pos="1360"/>
        <p:guide orient="horz" pos="1632"/>
        <p:guide orient="horz" pos="1904"/>
        <p:guide orient="horz" pos="2176"/>
        <p:guide orient="horz" pos="2448"/>
        <p:guide orient="horz" pos="2720"/>
        <p:guide orient="horz" pos="2992"/>
        <p:guide orient="horz" pos="3264"/>
        <p:guide orient="horz" pos="3536"/>
        <p:guide pos="272"/>
        <p:guide pos="66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5333B-20A6-41D7-8E92-FFCE282945FF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2405E-ED03-4044-BD37-B4C4A1B3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4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566" y="648000"/>
            <a:ext cx="10275808" cy="3888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  <a:defRPr sz="1600" b="0" i="0" u="none"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566" y="1296000"/>
            <a:ext cx="10275808" cy="4168800"/>
          </a:xfrm>
        </p:spPr>
        <p:txBody>
          <a:bodyPr/>
          <a:lstStyle>
            <a:lvl1pPr marL="0" indent="0" algn="l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  <a:defRPr sz="1600" b="0" i="0" u="none">
                <a:latin typeface="Arial" panose="020B0604020202020204" pitchFamily="34" charset="0"/>
              </a:defRPr>
            </a:lvl1pPr>
            <a:lvl2pPr marL="548217" indent="0" algn="ctr">
              <a:buNone/>
              <a:defRPr sz="2398"/>
            </a:lvl2pPr>
            <a:lvl3pPr marL="1096435" indent="0" algn="ctr">
              <a:buNone/>
              <a:defRPr sz="2158"/>
            </a:lvl3pPr>
            <a:lvl4pPr marL="1644652" indent="0" algn="ctr">
              <a:buNone/>
              <a:defRPr sz="1919"/>
            </a:lvl4pPr>
            <a:lvl5pPr marL="2192869" indent="0" algn="ctr">
              <a:buNone/>
              <a:defRPr sz="1919"/>
            </a:lvl5pPr>
            <a:lvl6pPr marL="2741086" indent="0" algn="ctr">
              <a:buNone/>
              <a:defRPr sz="1919"/>
            </a:lvl6pPr>
            <a:lvl7pPr marL="3289304" indent="0" algn="ctr">
              <a:buNone/>
              <a:defRPr sz="1919"/>
            </a:lvl7pPr>
            <a:lvl8pPr marL="3837521" indent="0" algn="ctr">
              <a:buNone/>
              <a:defRPr sz="1919"/>
            </a:lvl8pPr>
            <a:lvl9pPr marL="4385739" indent="0" algn="ctr">
              <a:buNone/>
              <a:defRPr sz="1919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00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31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30" y="1538292"/>
            <a:ext cx="9460586" cy="2566987"/>
          </a:xfrm>
        </p:spPr>
        <p:txBody>
          <a:bodyPr anchor="b"/>
          <a:lstStyle>
            <a:lvl1pPr>
              <a:defRPr sz="7195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30" y="4129088"/>
            <a:ext cx="9460586" cy="1350962"/>
          </a:xfrm>
        </p:spPr>
        <p:txBody>
          <a:bodyPr/>
          <a:lstStyle>
            <a:lvl1pPr marL="0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1pPr>
            <a:lvl2pPr marL="548217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2pPr>
            <a:lvl3pPr marL="1096435" indent="0">
              <a:buNone/>
              <a:defRPr sz="2158">
                <a:solidFill>
                  <a:schemeClr val="tx1">
                    <a:tint val="75000"/>
                  </a:schemeClr>
                </a:solidFill>
              </a:defRPr>
            </a:lvl3pPr>
            <a:lvl4pPr marL="1644652" indent="0">
              <a:buNone/>
              <a:defRPr sz="1919">
                <a:solidFill>
                  <a:schemeClr val="tx1">
                    <a:tint val="75000"/>
                  </a:schemeClr>
                </a:solidFill>
              </a:defRPr>
            </a:lvl4pPr>
            <a:lvl5pPr marL="2192869" indent="0">
              <a:buNone/>
              <a:defRPr sz="1919">
                <a:solidFill>
                  <a:schemeClr val="tx1">
                    <a:tint val="75000"/>
                  </a:schemeClr>
                </a:solidFill>
              </a:defRPr>
            </a:lvl5pPr>
            <a:lvl6pPr marL="2741086" indent="0">
              <a:buNone/>
              <a:defRPr sz="1919">
                <a:solidFill>
                  <a:schemeClr val="tx1">
                    <a:tint val="75000"/>
                  </a:schemeClr>
                </a:solidFill>
              </a:defRPr>
            </a:lvl6pPr>
            <a:lvl7pPr marL="3289304" indent="0">
              <a:buNone/>
              <a:defRPr sz="1919">
                <a:solidFill>
                  <a:schemeClr val="tx1">
                    <a:tint val="75000"/>
                  </a:schemeClr>
                </a:solidFill>
              </a:defRPr>
            </a:lvl7pPr>
            <a:lvl8pPr marL="3837521" indent="0">
              <a:buNone/>
              <a:defRPr sz="1919">
                <a:solidFill>
                  <a:schemeClr val="tx1">
                    <a:tint val="75000"/>
                  </a:schemeClr>
                </a:solidFill>
              </a:defRPr>
            </a:lvl8pPr>
            <a:lvl9pPr marL="4385739" indent="0">
              <a:buNone/>
              <a:defRPr sz="19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4024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55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47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31999" y="375089"/>
            <a:ext cx="101052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 bwMode="gray">
          <a:xfrm>
            <a:off x="432000" y="1295999"/>
            <a:ext cx="101052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cxnSp>
        <p:nvCxnSpPr>
          <p:cNvPr id="5" name="Gerader Verbinder 4"/>
          <p:cNvCxnSpPr/>
          <p:nvPr userDrawn="1">
            <p:custDataLst>
              <p:tags r:id="rId7"/>
            </p:custDataLst>
          </p:nvPr>
        </p:nvCxnSpPr>
        <p:spPr bwMode="gray">
          <a:xfrm>
            <a:off x="0" y="5744210"/>
            <a:ext cx="10970260" cy="0"/>
          </a:xfrm>
          <a:prstGeom prst="line">
            <a:avLst/>
          </a:prstGeom>
          <a:ln>
            <a:solidFill>
              <a:srgbClr val="BEBEBE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 userDrawn="1">
            <p:custDataLst>
              <p:tags r:id="rId8"/>
            </p:custDataLst>
          </p:nvPr>
        </p:nvSpPr>
        <p:spPr bwMode="black">
          <a:xfrm>
            <a:off x="9555480" y="5744210"/>
            <a:ext cx="1079500" cy="42418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pc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9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96435" rtl="0" eaLnBrk="1" latinLnBrk="0" hangingPunct="1">
        <a:spcBef>
          <a:spcPct val="0"/>
        </a:spcBef>
        <a:buNone/>
        <a:defRPr sz="17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510" indent="-270510" algn="l" defTabSz="1096435" rtl="0" eaLnBrk="1" latinLnBrk="0" hangingPunct="1">
        <a:lnSpc>
          <a:spcPct val="100000"/>
        </a:lnSpc>
        <a:spcBef>
          <a:spcPts val="0"/>
        </a:spcBef>
        <a:buClr>
          <a:srgbClr val="000000"/>
        </a:buClr>
        <a:buSzPct val="100000"/>
        <a:buFont typeface=""/>
        <a:buChar char="‒"/>
        <a:defRPr sz="160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39750" indent="-269240" algn="l" defTabSz="1096435" rtl="0" eaLnBrk="1" latinLnBrk="0" hangingPunct="1">
        <a:lnSpc>
          <a:spcPct val="100000"/>
        </a:lnSpc>
        <a:spcBef>
          <a:spcPts val="0"/>
        </a:spcBef>
        <a:buClr>
          <a:srgbClr val="000000"/>
        </a:buClr>
        <a:buSzPct val="100000"/>
        <a:buFont typeface=""/>
        <a:buChar char="‒"/>
        <a:defRPr sz="160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10260" indent="-270510" algn="l" defTabSz="1096435" rtl="0" eaLnBrk="1" latinLnBrk="0" hangingPunct="1">
        <a:lnSpc>
          <a:spcPct val="100000"/>
        </a:lnSpc>
        <a:spcBef>
          <a:spcPts val="0"/>
        </a:spcBef>
        <a:buClr>
          <a:srgbClr val="000000"/>
        </a:buClr>
        <a:buSzPct val="100000"/>
        <a:buFont typeface=""/>
        <a:buChar char="‒"/>
        <a:defRPr sz="160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79500" indent="-269240" algn="l" defTabSz="1096435" rtl="0" eaLnBrk="1" latinLnBrk="0" hangingPunct="1">
        <a:lnSpc>
          <a:spcPct val="100000"/>
        </a:lnSpc>
        <a:spcBef>
          <a:spcPts val="0"/>
        </a:spcBef>
        <a:buClr>
          <a:srgbClr val="000000"/>
        </a:buClr>
        <a:buSzPct val="100000"/>
        <a:buFont typeface=""/>
        <a:buChar char="‒"/>
        <a:defRPr sz="160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50010" indent="-270510" algn="l" defTabSz="1096435" rtl="0" eaLnBrk="1" latinLnBrk="0" hangingPunct="1">
        <a:lnSpc>
          <a:spcPct val="100000"/>
        </a:lnSpc>
        <a:spcBef>
          <a:spcPts val="0"/>
        </a:spcBef>
        <a:buClr>
          <a:srgbClr val="000000"/>
        </a:buClr>
        <a:buSzPct val="100000"/>
        <a:buFont typeface=""/>
        <a:buChar char="‒"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619250" indent="-269240" algn="l" defTabSz="1096435" rtl="0" eaLnBrk="1" latinLnBrk="0" hangingPunct="1">
        <a:lnSpc>
          <a:spcPct val="100000"/>
        </a:lnSpc>
        <a:spcBef>
          <a:spcPts val="0"/>
        </a:spcBef>
        <a:buClr>
          <a:srgbClr val="000000"/>
        </a:buClr>
        <a:buSzPct val="100000"/>
        <a:buFont typeface=""/>
        <a:buChar char="‒"/>
        <a:defRPr sz="160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889760" indent="-270510" algn="l" defTabSz="1096435" rtl="0" eaLnBrk="1" latinLnBrk="0" hangingPunct="1">
        <a:lnSpc>
          <a:spcPct val="100000"/>
        </a:lnSpc>
        <a:spcBef>
          <a:spcPts val="0"/>
        </a:spcBef>
        <a:buClr>
          <a:srgbClr val="000000"/>
        </a:buClr>
        <a:buSzPct val="100000"/>
        <a:buFont typeface=""/>
        <a:buChar char="‒"/>
        <a:defRPr sz="160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159000" indent="-269240" algn="l" defTabSz="1096435" rtl="0" eaLnBrk="1" latinLnBrk="0" hangingPunct="1">
        <a:lnSpc>
          <a:spcPct val="100000"/>
        </a:lnSpc>
        <a:spcBef>
          <a:spcPts val="0"/>
        </a:spcBef>
        <a:buClr>
          <a:srgbClr val="000000"/>
        </a:buClr>
        <a:buSzPct val="100000"/>
        <a:buFont typeface=""/>
        <a:buChar char="‒"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429510" indent="-270510" algn="l" defTabSz="1096435" rtl="0" eaLnBrk="1" latinLnBrk="0" hangingPunct="1">
        <a:lnSpc>
          <a:spcPct val="100000"/>
        </a:lnSpc>
        <a:spcBef>
          <a:spcPts val="0"/>
        </a:spcBef>
        <a:buClr>
          <a:srgbClr val="000000"/>
        </a:buClr>
        <a:buSzPct val="100000"/>
        <a:buFont typeface=""/>
        <a:buChar char="‒"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96435" rtl="0" eaLnBrk="1" latinLnBrk="0" hangingPunct="1">
        <a:defRPr sz="2158" kern="1200">
          <a:solidFill>
            <a:schemeClr val="tx1"/>
          </a:solidFill>
          <a:latin typeface="+mn-lt"/>
          <a:ea typeface="+mn-ea"/>
          <a:cs typeface="+mn-cs"/>
        </a:defRPr>
      </a:lvl1pPr>
      <a:lvl2pPr marL="548217" algn="l" defTabSz="1096435" rtl="0" eaLnBrk="1" latinLnBrk="0" hangingPunct="1">
        <a:defRPr sz="2158" kern="1200">
          <a:solidFill>
            <a:schemeClr val="tx1"/>
          </a:solidFill>
          <a:latin typeface="+mn-lt"/>
          <a:ea typeface="+mn-ea"/>
          <a:cs typeface="+mn-cs"/>
        </a:defRPr>
      </a:lvl2pPr>
      <a:lvl3pPr marL="1096435" algn="l" defTabSz="1096435" rtl="0" eaLnBrk="1" latinLnBrk="0" hangingPunct="1">
        <a:defRPr sz="2158" kern="1200">
          <a:solidFill>
            <a:schemeClr val="tx1"/>
          </a:solidFill>
          <a:latin typeface="+mn-lt"/>
          <a:ea typeface="+mn-ea"/>
          <a:cs typeface="+mn-cs"/>
        </a:defRPr>
      </a:lvl3pPr>
      <a:lvl4pPr marL="1644652" algn="l" defTabSz="1096435" rtl="0" eaLnBrk="1" latinLnBrk="0" hangingPunct="1">
        <a:defRPr sz="2158" kern="1200">
          <a:solidFill>
            <a:schemeClr val="tx1"/>
          </a:solidFill>
          <a:latin typeface="+mn-lt"/>
          <a:ea typeface="+mn-ea"/>
          <a:cs typeface="+mn-cs"/>
        </a:defRPr>
      </a:lvl4pPr>
      <a:lvl5pPr marL="2192869" algn="l" defTabSz="1096435" rtl="0" eaLnBrk="1" latinLnBrk="0" hangingPunct="1">
        <a:defRPr sz="2158" kern="1200">
          <a:solidFill>
            <a:schemeClr val="tx1"/>
          </a:solidFill>
          <a:latin typeface="+mn-lt"/>
          <a:ea typeface="+mn-ea"/>
          <a:cs typeface="+mn-cs"/>
        </a:defRPr>
      </a:lvl5pPr>
      <a:lvl6pPr marL="2741086" algn="l" defTabSz="1096435" rtl="0" eaLnBrk="1" latinLnBrk="0" hangingPunct="1">
        <a:defRPr sz="2158" kern="1200">
          <a:solidFill>
            <a:schemeClr val="tx1"/>
          </a:solidFill>
          <a:latin typeface="+mn-lt"/>
          <a:ea typeface="+mn-ea"/>
          <a:cs typeface="+mn-cs"/>
        </a:defRPr>
      </a:lvl6pPr>
      <a:lvl7pPr marL="3289304" algn="l" defTabSz="1096435" rtl="0" eaLnBrk="1" latinLnBrk="0" hangingPunct="1">
        <a:defRPr sz="2158" kern="1200">
          <a:solidFill>
            <a:schemeClr val="tx1"/>
          </a:solidFill>
          <a:latin typeface="+mn-lt"/>
          <a:ea typeface="+mn-ea"/>
          <a:cs typeface="+mn-cs"/>
        </a:defRPr>
      </a:lvl7pPr>
      <a:lvl8pPr marL="3837521" algn="l" defTabSz="1096435" rtl="0" eaLnBrk="1" latinLnBrk="0" hangingPunct="1">
        <a:defRPr sz="2158" kern="1200">
          <a:solidFill>
            <a:schemeClr val="tx1"/>
          </a:solidFill>
          <a:latin typeface="+mn-lt"/>
          <a:ea typeface="+mn-ea"/>
          <a:cs typeface="+mn-cs"/>
        </a:defRPr>
      </a:lvl8pPr>
      <a:lvl9pPr marL="4385739" algn="l" defTabSz="1096435" rtl="0" eaLnBrk="1" latinLnBrk="0" hangingPunct="1">
        <a:defRPr sz="21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59"/>
          <p:cNvGrpSpPr/>
          <p:nvPr/>
        </p:nvGrpSpPr>
        <p:grpSpPr>
          <a:xfrm>
            <a:off x="431800" y="1490331"/>
            <a:ext cx="333814" cy="1066147"/>
            <a:chOff x="5778500" y="1593850"/>
            <a:chExt cx="360363" cy="1150938"/>
          </a:xfrm>
        </p:grpSpPr>
        <p:sp>
          <p:nvSpPr>
            <p:cNvPr id="61" name="Rectangle 52"/>
            <p:cNvSpPr>
              <a:spLocks noChangeArrowheads="1"/>
            </p:cNvSpPr>
            <p:nvPr/>
          </p:nvSpPr>
          <p:spPr bwMode="auto">
            <a:xfrm>
              <a:off x="5778500" y="1593850"/>
              <a:ext cx="360363" cy="1150938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3370" tIns="43352" rIns="83370" bIns="43352" anchor="ctr"/>
            <a:lstStyle/>
            <a:p>
              <a:endParaRPr lang="en-US" sz="129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Oval 53"/>
            <p:cNvSpPr>
              <a:spLocks noChangeArrowheads="1"/>
            </p:cNvSpPr>
            <p:nvPr/>
          </p:nvSpPr>
          <p:spPr bwMode="auto">
            <a:xfrm>
              <a:off x="5819775" y="1687513"/>
              <a:ext cx="269875" cy="269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3370" tIns="43352" rIns="83370" bIns="43352" anchor="ctr"/>
            <a:lstStyle/>
            <a:p>
              <a:endParaRPr lang="en-US" sz="129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Oval 54"/>
            <p:cNvSpPr>
              <a:spLocks noChangeArrowheads="1"/>
            </p:cNvSpPr>
            <p:nvPr/>
          </p:nvSpPr>
          <p:spPr bwMode="auto">
            <a:xfrm>
              <a:off x="5819775" y="2030413"/>
              <a:ext cx="269875" cy="269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3370" tIns="43352" rIns="83370" bIns="43352" anchor="ctr"/>
            <a:lstStyle/>
            <a:p>
              <a:endParaRPr lang="en-US" sz="129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Oval 55"/>
            <p:cNvSpPr>
              <a:spLocks noChangeArrowheads="1"/>
            </p:cNvSpPr>
            <p:nvPr/>
          </p:nvSpPr>
          <p:spPr bwMode="auto">
            <a:xfrm>
              <a:off x="5819775" y="2376488"/>
              <a:ext cx="269875" cy="269875"/>
            </a:xfrm>
            <a:prstGeom prst="ellipse">
              <a:avLst/>
            </a:prstGeom>
            <a:solidFill>
              <a:srgbClr val="32935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3370" tIns="43352" rIns="83370" bIns="43352" anchor="ctr"/>
            <a:lstStyle/>
            <a:p>
              <a:endParaRPr lang="en-US" sz="1297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" name="Gruppieren 64"/>
          <p:cNvGrpSpPr/>
          <p:nvPr/>
        </p:nvGrpSpPr>
        <p:grpSpPr>
          <a:xfrm>
            <a:off x="431800" y="3571262"/>
            <a:ext cx="333814" cy="1066147"/>
            <a:chOff x="2178050" y="1593850"/>
            <a:chExt cx="360363" cy="1150938"/>
          </a:xfrm>
        </p:grpSpPr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2178050" y="1593850"/>
              <a:ext cx="360363" cy="1150938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3370" tIns="43352" rIns="83370" bIns="43352" anchor="ctr"/>
            <a:lstStyle/>
            <a:p>
              <a:endParaRPr lang="en-US" sz="129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Oval 61"/>
            <p:cNvSpPr>
              <a:spLocks noChangeArrowheads="1"/>
            </p:cNvSpPr>
            <p:nvPr/>
          </p:nvSpPr>
          <p:spPr bwMode="auto">
            <a:xfrm>
              <a:off x="2219325" y="1687513"/>
              <a:ext cx="269875" cy="269875"/>
            </a:xfrm>
            <a:prstGeom prst="ellipse">
              <a:avLst/>
            </a:prstGeom>
            <a:solidFill>
              <a:srgbClr val="E6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3370" tIns="43352" rIns="83370" bIns="43352" anchor="ctr"/>
            <a:lstStyle/>
            <a:p>
              <a:endParaRPr lang="en-US" sz="129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Oval 62"/>
            <p:cNvSpPr>
              <a:spLocks noChangeArrowheads="1"/>
            </p:cNvSpPr>
            <p:nvPr/>
          </p:nvSpPr>
          <p:spPr bwMode="auto">
            <a:xfrm>
              <a:off x="2219325" y="2030413"/>
              <a:ext cx="269875" cy="269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3370" tIns="43352" rIns="83370" bIns="43352" anchor="ctr"/>
            <a:lstStyle/>
            <a:p>
              <a:endParaRPr lang="en-US" sz="129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Oval 63"/>
            <p:cNvSpPr>
              <a:spLocks noChangeArrowheads="1"/>
            </p:cNvSpPr>
            <p:nvPr/>
          </p:nvSpPr>
          <p:spPr bwMode="auto">
            <a:xfrm>
              <a:off x="2219325" y="2376488"/>
              <a:ext cx="269875" cy="269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3370" tIns="43352" rIns="83370" bIns="43352" anchor="ctr"/>
            <a:lstStyle/>
            <a:p>
              <a:endParaRPr lang="en-US" sz="1297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" name="Titel 1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431800" y="374650"/>
            <a:ext cx="10102850" cy="7912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algn="l" defTabSz="1096435" rtl="0" eaLnBrk="1" latinLnBrk="0" hangingPunct="1">
              <a:spcBef>
                <a:spcPct val="0"/>
              </a:spcBef>
              <a:buNone/>
              <a:defRPr sz="1799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SzTx/>
            </a:pPr>
            <a:r>
              <a:rPr lang="pl-PL" sz="2000" dirty="0"/>
              <a:t>Ustawienie dwóch urządzeń </a:t>
            </a:r>
            <a:r>
              <a:rPr lang="en-US" sz="2000" dirty="0"/>
              <a:t>BFNF 2.0 </a:t>
            </a:r>
            <a:r>
              <a:rPr lang="pl-PL" sz="2000" dirty="0"/>
              <a:t>w konfiguracji SBS</a:t>
            </a:r>
            <a:endParaRPr lang="en-US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1078016" y="3169905"/>
            <a:ext cx="1943161" cy="377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26" b="1" dirty="0" smtClean="0">
                <a:solidFill>
                  <a:srgbClr val="FF0000"/>
                </a:solidFill>
                <a:latin typeface="NimbusSanLLig"/>
              </a:rPr>
              <a:t>Instalacja SBS nie jest możliwa</a:t>
            </a:r>
            <a:endParaRPr lang="en-US" sz="926" b="1" u="sng" dirty="0">
              <a:solidFill>
                <a:srgbClr val="FF0000"/>
              </a:solidFill>
              <a:latin typeface="NimbusSanLLig"/>
            </a:endParaRPr>
          </a:p>
          <a:p>
            <a:endParaRPr lang="en-US" sz="926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4226593" y="1572434"/>
            <a:ext cx="6621515" cy="44729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75033" lvl="1" indent="-251483">
              <a:spcBef>
                <a:spcPct val="20000"/>
              </a:spcBef>
              <a:buClr>
                <a:srgbClr val="0050A5"/>
              </a:buClr>
              <a:buFont typeface="Wingdings" pitchFamily="2" charset="2"/>
              <a:buChar char=""/>
            </a:pPr>
            <a:r>
              <a:rPr lang="de-DE" sz="1400" kern="0" dirty="0" smtClean="0">
                <a:solidFill>
                  <a:srgbClr val="000000"/>
                </a:solidFill>
              </a:rPr>
              <a:t>KGN39/49 </a:t>
            </a:r>
            <a:r>
              <a:rPr lang="pl-PL" sz="1400" kern="0" dirty="0" smtClean="0">
                <a:solidFill>
                  <a:srgbClr val="000000"/>
                </a:solidFill>
              </a:rPr>
              <a:t>w klasach </a:t>
            </a:r>
            <a:r>
              <a:rPr lang="de-DE" sz="1400" b="1" kern="0" dirty="0" smtClean="0">
                <a:solidFill>
                  <a:srgbClr val="00B050"/>
                </a:solidFill>
              </a:rPr>
              <a:t>A,B,C</a:t>
            </a:r>
            <a:r>
              <a:rPr lang="de-DE" sz="1400" kern="0" dirty="0" smtClean="0">
                <a:solidFill>
                  <a:srgbClr val="000000"/>
                </a:solidFill>
              </a:rPr>
              <a:t> </a:t>
            </a:r>
            <a:r>
              <a:rPr lang="pl-PL" sz="1400" kern="0" dirty="0" smtClean="0">
                <a:solidFill>
                  <a:srgbClr val="000000"/>
                </a:solidFill>
              </a:rPr>
              <a:t>możliwe ustawienie SBS (</a:t>
            </a:r>
            <a:r>
              <a:rPr lang="pl-PL" sz="1400" kern="0" dirty="0" smtClean="0">
                <a:solidFill>
                  <a:srgbClr val="00B050"/>
                </a:solidFill>
              </a:rPr>
              <a:t>TYLKO MODELE Z UCHWYTEM ZEWNĘTRZNYM</a:t>
            </a:r>
            <a:r>
              <a:rPr lang="pl-PL" sz="1400" kern="0" dirty="0" smtClean="0">
                <a:solidFill>
                  <a:srgbClr val="000000"/>
                </a:solidFill>
              </a:rPr>
              <a:t>)</a:t>
            </a:r>
            <a:endParaRPr lang="de-DE" sz="1400" kern="0" dirty="0" smtClean="0">
              <a:solidFill>
                <a:srgbClr val="000000"/>
              </a:solidFill>
              <a:latin typeface="Arial"/>
            </a:endParaRPr>
          </a:p>
          <a:p>
            <a:pPr marL="675033" lvl="1" indent="-251483">
              <a:spcBef>
                <a:spcPct val="20000"/>
              </a:spcBef>
              <a:buClr>
                <a:srgbClr val="0050A5"/>
              </a:buClr>
              <a:buFont typeface="Wingdings" pitchFamily="2" charset="2"/>
              <a:buChar char=""/>
            </a:pPr>
            <a:r>
              <a:rPr lang="de-DE" sz="1400" kern="0" dirty="0" smtClean="0">
                <a:solidFill>
                  <a:srgbClr val="000000"/>
                </a:solidFill>
                <a:latin typeface="Arial"/>
              </a:rPr>
              <a:t>(KGN36 </a:t>
            </a:r>
            <a:r>
              <a:rPr lang="pl-PL" sz="1400" kern="0" dirty="0" smtClean="0">
                <a:solidFill>
                  <a:srgbClr val="000000"/>
                </a:solidFill>
                <a:latin typeface="Arial"/>
              </a:rPr>
              <a:t>planowane</a:t>
            </a:r>
            <a:r>
              <a:rPr lang="de-DE" sz="1400" kern="0" dirty="0" smtClean="0">
                <a:solidFill>
                  <a:srgbClr val="000000"/>
                </a:solidFill>
                <a:latin typeface="Arial"/>
              </a:rPr>
              <a:t> 2023)</a:t>
            </a:r>
            <a:endParaRPr lang="de-DE" sz="14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03" y="1458174"/>
            <a:ext cx="1193799" cy="1486472"/>
          </a:xfrm>
          <a:prstGeom prst="rect">
            <a:avLst/>
          </a:prstGeom>
        </p:spPr>
      </p:pic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4263808" y="3898202"/>
            <a:ext cx="6037958" cy="97497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75033" lvl="1" indent="-251483">
              <a:spcBef>
                <a:spcPct val="20000"/>
              </a:spcBef>
              <a:buClr>
                <a:srgbClr val="0050A5"/>
              </a:buClr>
              <a:buFont typeface="Wingdings" pitchFamily="2" charset="2"/>
              <a:buChar char=""/>
            </a:pPr>
            <a:r>
              <a:rPr lang="de-DE" sz="1400" kern="0" dirty="0" smtClean="0">
                <a:solidFill>
                  <a:srgbClr val="000000"/>
                </a:solidFill>
                <a:latin typeface="Arial"/>
              </a:rPr>
              <a:t>KGN39/49 </a:t>
            </a:r>
            <a:r>
              <a:rPr lang="pl-PL" sz="1400" kern="0" dirty="0" smtClean="0">
                <a:solidFill>
                  <a:srgbClr val="000000"/>
                </a:solidFill>
              </a:rPr>
              <a:t>Klasa efektywności energetycznej </a:t>
            </a:r>
            <a:r>
              <a:rPr lang="de-DE" sz="1400" kern="0" dirty="0" smtClean="0">
                <a:solidFill>
                  <a:srgbClr val="000000"/>
                </a:solidFill>
                <a:latin typeface="Arial"/>
              </a:rPr>
              <a:t>D,E</a:t>
            </a:r>
          </a:p>
          <a:p>
            <a:pPr marL="675033" lvl="1" indent="-251483">
              <a:spcBef>
                <a:spcPct val="20000"/>
              </a:spcBef>
              <a:buClr>
                <a:srgbClr val="0050A5"/>
              </a:buClr>
              <a:buFont typeface="Wingdings" pitchFamily="2" charset="2"/>
              <a:buChar char=""/>
            </a:pPr>
            <a:r>
              <a:rPr lang="de-DE" sz="1400" kern="0" dirty="0" smtClean="0">
                <a:solidFill>
                  <a:srgbClr val="000000"/>
                </a:solidFill>
                <a:latin typeface="Arial"/>
              </a:rPr>
              <a:t>KGN36 </a:t>
            </a:r>
            <a:r>
              <a:rPr lang="pl-PL" sz="1400" kern="0" dirty="0" smtClean="0">
                <a:solidFill>
                  <a:srgbClr val="000000"/>
                </a:solidFill>
                <a:latin typeface="Arial"/>
              </a:rPr>
              <a:t>nie jest możliwe</a:t>
            </a:r>
          </a:p>
          <a:p>
            <a:pPr marL="675033" lvl="1" indent="-251483">
              <a:spcBef>
                <a:spcPct val="20000"/>
              </a:spcBef>
              <a:buClr>
                <a:srgbClr val="0050A5"/>
              </a:buClr>
              <a:buFont typeface="Wingdings" pitchFamily="2" charset="2"/>
              <a:buChar char=""/>
            </a:pPr>
            <a:r>
              <a:rPr lang="de-DE" sz="1400" kern="0" dirty="0">
                <a:solidFill>
                  <a:srgbClr val="000000"/>
                </a:solidFill>
              </a:rPr>
              <a:t>KGN39/49 </a:t>
            </a:r>
            <a:r>
              <a:rPr lang="pl-PL" sz="1400" kern="0" dirty="0">
                <a:solidFill>
                  <a:srgbClr val="000000"/>
                </a:solidFill>
              </a:rPr>
              <a:t>w klasach </a:t>
            </a:r>
            <a:r>
              <a:rPr lang="de-DE" sz="1400" kern="0" dirty="0" smtClean="0">
                <a:solidFill>
                  <a:srgbClr val="000000"/>
                </a:solidFill>
              </a:rPr>
              <a:t>A,B,C</a:t>
            </a:r>
            <a:r>
              <a:rPr lang="pl-PL" sz="1400" kern="0" dirty="0" smtClean="0">
                <a:solidFill>
                  <a:srgbClr val="000000"/>
                </a:solidFill>
              </a:rPr>
              <a:t> </a:t>
            </a:r>
            <a:r>
              <a:rPr lang="pl-PL" sz="1400" kern="0" dirty="0" smtClean="0">
                <a:solidFill>
                  <a:srgbClr val="FF0000"/>
                </a:solidFill>
              </a:rPr>
              <a:t>UCHWYT ZINTEGROWANY</a:t>
            </a:r>
            <a:endParaRPr lang="de-DE" sz="1400" kern="0" dirty="0" smtClean="0">
              <a:solidFill>
                <a:srgbClr val="FF0000"/>
              </a:solidFill>
            </a:endParaRPr>
          </a:p>
          <a:p>
            <a:pPr marL="675033" lvl="1" indent="-251483">
              <a:spcBef>
                <a:spcPct val="20000"/>
              </a:spcBef>
              <a:buClr>
                <a:srgbClr val="0050A5"/>
              </a:buClr>
              <a:buFont typeface="Wingdings" pitchFamily="2" charset="2"/>
              <a:buChar char=""/>
            </a:pPr>
            <a:endParaRPr lang="de-DE" sz="111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52419" y="1199811"/>
            <a:ext cx="1380506" cy="377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26" b="1" dirty="0" smtClean="0">
                <a:solidFill>
                  <a:srgbClr val="009900"/>
                </a:solidFill>
                <a:latin typeface="NimbusSanLLig"/>
              </a:rPr>
              <a:t>Możliwe konfiguracje</a:t>
            </a:r>
            <a:endParaRPr lang="en-US" sz="926" b="1" u="sng" dirty="0">
              <a:solidFill>
                <a:srgbClr val="009900"/>
              </a:solidFill>
              <a:latin typeface="NimbusSanLLig"/>
            </a:endParaRPr>
          </a:p>
          <a:p>
            <a:endParaRPr lang="en-US" sz="926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865" y="1473449"/>
            <a:ext cx="1220517" cy="14908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87" y="3441287"/>
            <a:ext cx="1222843" cy="15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/>
              <a:t>Ustawienie </a:t>
            </a:r>
            <a:r>
              <a:rPr lang="pl-PL" sz="1800" dirty="0" smtClean="0"/>
              <a:t>dwóch urządzeń </a:t>
            </a:r>
            <a:r>
              <a:rPr lang="en-US" sz="1800" dirty="0" smtClean="0"/>
              <a:t>BFNF </a:t>
            </a:r>
            <a:r>
              <a:rPr lang="en-US" sz="1800" dirty="0"/>
              <a:t>2.0 </a:t>
            </a:r>
            <a:r>
              <a:rPr lang="pl-PL" sz="1800" dirty="0"/>
              <a:t>w konfiguracji SBS</a:t>
            </a:r>
            <a:r>
              <a:rPr lang="en-US" sz="1800" dirty="0"/>
              <a:t/>
            </a:r>
            <a:br>
              <a:rPr lang="en-US" sz="1800" dirty="0"/>
            </a:br>
            <a:endParaRPr lang="pl-PL" dirty="0"/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902" y="1744341"/>
            <a:ext cx="2610719" cy="3811842"/>
          </a:xfrm>
          <a:prstGeom prst="rect">
            <a:avLst/>
          </a:prstGeom>
          <a:effectLst>
            <a:softEdge rad="508000"/>
          </a:effectLst>
        </p:spPr>
      </p:pic>
      <p:pic>
        <p:nvPicPr>
          <p:cNvPr id="5" name="Grafik 20">
            <a:extLst>
              <a:ext uri="{FF2B5EF4-FFF2-40B4-BE49-F238E27FC236}">
                <a16:creationId xmlns:a16="http://schemas.microsoft.com/office/drawing/2014/main" id="{9F7DA3FF-6BC1-AD4D-8C31-4AAD7A201A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3585"/>
          <a:stretch/>
        </p:blipFill>
        <p:spPr>
          <a:xfrm>
            <a:off x="6845478" y="3692236"/>
            <a:ext cx="1697586" cy="1754401"/>
          </a:xfrm>
          <a:prstGeom prst="rect">
            <a:avLst/>
          </a:prstGeom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99" y="4165055"/>
            <a:ext cx="1811018" cy="1254692"/>
          </a:xfrm>
          <a:prstGeom prst="rect">
            <a:avLst/>
          </a:prstGeom>
        </p:spPr>
      </p:pic>
      <p:pic>
        <p:nvPicPr>
          <p:cNvPr id="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006" y="4134141"/>
            <a:ext cx="2499701" cy="142204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047404" y="1744341"/>
            <a:ext cx="2189037" cy="10237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KGN39AICT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KGN39VLCT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KGN39VICT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KGN39VIBT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KGN39AIBT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1529753" y="30175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70000" indent="-270000">
              <a:buFont typeface="Arial" panose="020B0604020202020204" pitchFamily="34" charset="0"/>
              <a:buChar char="‒"/>
            </a:pPr>
            <a:endParaRPr lang="pl-PL" dirty="0" err="1" smtClean="0"/>
          </a:p>
        </p:txBody>
      </p:sp>
      <p:sp>
        <p:nvSpPr>
          <p:cNvPr id="12" name="pole tekstowe 11"/>
          <p:cNvSpPr txBox="1"/>
          <p:nvPr/>
        </p:nvSpPr>
        <p:spPr>
          <a:xfrm>
            <a:off x="764771" y="1238596"/>
            <a:ext cx="3142211" cy="3491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b="1" dirty="0" smtClean="0"/>
              <a:t>Modele Bosch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225636" y="1238595"/>
            <a:ext cx="3142211" cy="3491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b="1" dirty="0" smtClean="0"/>
              <a:t>Modele Siemens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292138" y="1744341"/>
            <a:ext cx="2189037" cy="10237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KG39NAICT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KG39NAIBT</a:t>
            </a:r>
          </a:p>
        </p:txBody>
      </p:sp>
      <p:pic>
        <p:nvPicPr>
          <p:cNvPr id="16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128" y="2187361"/>
            <a:ext cx="156333" cy="2977949"/>
          </a:xfrm>
          <a:prstGeom prst="rect">
            <a:avLst/>
          </a:prstGeom>
        </p:spPr>
      </p:pic>
      <p:pic>
        <p:nvPicPr>
          <p:cNvPr id="17" name="Grafi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89117">
            <a:off x="5244938" y="2460799"/>
            <a:ext cx="751525" cy="687670"/>
          </a:xfrm>
          <a:prstGeom prst="rect">
            <a:avLst/>
          </a:prstGeom>
        </p:spPr>
      </p:pic>
      <p:sp>
        <p:nvSpPr>
          <p:cNvPr id="18" name="Träne 21"/>
          <p:cNvSpPr/>
          <p:nvPr/>
        </p:nvSpPr>
        <p:spPr>
          <a:xfrm rot="811818">
            <a:off x="4979160" y="4838768"/>
            <a:ext cx="929456" cy="885957"/>
          </a:xfrm>
          <a:prstGeom prst="teardrop">
            <a:avLst>
              <a:gd name="adj" fmla="val 1334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581448">
            <a:off x="5198939" y="4958650"/>
            <a:ext cx="564061" cy="573035"/>
          </a:xfrm>
          <a:prstGeom prst="rect">
            <a:avLst/>
          </a:prstGeom>
        </p:spPr>
      </p:pic>
      <p:sp>
        <p:nvSpPr>
          <p:cNvPr id="20" name="Träne 20"/>
          <p:cNvSpPr/>
          <p:nvPr/>
        </p:nvSpPr>
        <p:spPr>
          <a:xfrm rot="1213690">
            <a:off x="5077703" y="2379244"/>
            <a:ext cx="872090" cy="900233"/>
          </a:xfrm>
          <a:prstGeom prst="teardrop">
            <a:avLst>
              <a:gd name="adj" fmla="val 1295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rostokąt 20"/>
          <p:cNvSpPr/>
          <p:nvPr/>
        </p:nvSpPr>
        <p:spPr>
          <a:xfrm>
            <a:off x="229594" y="3505309"/>
            <a:ext cx="565196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boschsans"/>
              </a:rPr>
              <a:t>Łącznik umożliwia </a:t>
            </a:r>
            <a:r>
              <a:rPr lang="pl-PL" dirty="0">
                <a:solidFill>
                  <a:srgbClr val="000000"/>
                </a:solidFill>
                <a:latin typeface="boschsans"/>
              </a:rPr>
              <a:t>połączenie dwóch urządzeń i zamknięcie szczeliny między </a:t>
            </a:r>
            <a:r>
              <a:rPr lang="pl-PL" dirty="0" smtClean="0">
                <a:solidFill>
                  <a:srgbClr val="000000"/>
                </a:solidFill>
                <a:latin typeface="boschsans"/>
              </a:rPr>
              <a:t>nimi (stal szlachetna)</a:t>
            </a:r>
            <a:endParaRPr lang="pl-PL" dirty="0">
              <a:solidFill>
                <a:srgbClr val="000000"/>
              </a:solidFill>
              <a:latin typeface="boschsans"/>
            </a:endParaRPr>
          </a:p>
        </p:txBody>
      </p:sp>
    </p:spTree>
    <p:extLst>
      <p:ext uri="{BB962C8B-B14F-4D97-AF65-F5344CB8AC3E}">
        <p14:creationId xmlns:p14="http://schemas.microsoft.com/office/powerpoint/2010/main" val="13493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/>
              <a:t>Ustawienie dwóch urządzeń </a:t>
            </a:r>
            <a:r>
              <a:rPr lang="en-US" sz="1800" dirty="0"/>
              <a:t>BFNF 2.0 </a:t>
            </a:r>
            <a:r>
              <a:rPr lang="pl-PL" sz="1800" dirty="0"/>
              <a:t>w konfiguracji </a:t>
            </a:r>
            <a:r>
              <a:rPr lang="pl-PL" sz="1800" dirty="0" smtClean="0"/>
              <a:t>SBS - łącznik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997" y="2495393"/>
            <a:ext cx="5645852" cy="31042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15" y="1534588"/>
            <a:ext cx="3622415" cy="316117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966" y="740101"/>
            <a:ext cx="5470611" cy="15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LAYOUT" val="BSH2"/>
  <p:tag name="CFG.CUSTOMERVERSION" val="9"/>
  <p:tag name="ML_1" val="BSH Zentrale Muenchen"/>
  <p:tag name="ML_2" val="BSH1.mcr"/>
  <p:tag name="ML_LAYOUT_RESOURCE" val="BSH_PPT2_16_9.MCR"/>
  <p:tag name="FIELD.SUBTITLE.SUFFIX.CONTENT" val="&#10;"/>
  <p:tag name="FIELD.SUBTITLE.COMBOINDEX" val="0"/>
  <p:tag name="FIELD.FIRSTNAME.CONTENT" val="Anna"/>
  <p:tag name="FIELD.FIRSTNAME.VALUE" val="Anna"/>
  <p:tag name="FIELD.FIRSTNAME.COMBOINDEX" val="0"/>
  <p:tag name="FIELD.LASTNAME.CONTENT" val="Rauter"/>
  <p:tag name="FIELD.LASTNAME.VALUE" val="Rauter"/>
  <p:tag name="FIELD.LASTNAME.COMBOINDEX" val="0"/>
  <p:tag name="FIELD.FULLNAME.CONTENT" val="[FLD_REF_FIELD_FIRSTNAME]*[ ][FLD_REF_FIELD_LASTNAME]"/>
  <p:tag name="FIELD.FULLNAME.VALUE" val="[FLD_REF_FIELD_FIRSTNAME]*[ ][FLD_REF_FIELD_LASTNAME]"/>
  <p:tag name="FIELD.FULLNAME.COMBOINDEX" val="0"/>
  <p:tag name="FIELD.DEPARTMENT.CONTENT" val="REU/MA-RFM"/>
  <p:tag name="FIELD.DEPARTMENT.VALUE" val="REU/MA-RFM"/>
  <p:tag name="FIELD.DEPARTMENT.COMBOINDEX" val="0"/>
  <p:tag name="FIELD.DATESUBTITLE.CONTENT" val="[FLD_REF_FIELD_DATECOMPLETE]"/>
  <p:tag name="FIELD.DATESUBTITLE.VALUE" val="[FLD_REF_FIELD_DATECOMPLETE]&#10;"/>
  <p:tag name="FIELD.DATESUBTITLE.SUFFIX.CONTENT" val="&#10;"/>
  <p:tag name="FIELD.DATESUBTITLE.COMBOINDEX" val="0"/>
  <p:tag name="FIELD.STAMP_1.COMBOINDEX" val="0"/>
  <p:tag name="FIELD.DATECOMPLETE.CONTENT" val="2020-05-26"/>
  <p:tag name="FIELD.DATECOMPLETE.VALUE" val="2020-05-26"/>
  <p:tag name="FIELD.DEPARTMENT1.CONTENT" val="[FLD_REF_FIELD_FULLNAME] ([FLD_REF_FIELD_DEPARTMENT])"/>
  <p:tag name="FIELD.DEPARTMENT1.VALUE" val="[FLD_REF_FIELD_FULLNAME] ([FLD_REF_FIELD_DEPARTMENT])"/>
  <p:tag name="FIELD.DEPARTMENT1.COMBOINDEX" val="0"/>
  <p:tag name="FIELD.SUBTITLESHAPE.CONTENT" val="[FLD_REF_FIELD_SUBTITLE][FLD_REF_FIELD_DATESUBTITLE][FLD_REF_FIELD_DEPARTMENT1]"/>
  <p:tag name="FIELD.SUBTITLESHAPE.VALUE" val="[FLD_REF_FIELD_SUBTITLE][FLD_REF_FIELD_DATESUBTITLE][FLD_REF_FIELD_DEPARTMENT1]"/>
  <p:tag name="FIELD.SUBTITLESHAPE.COMBOINDEX" val="0"/>
  <p:tag name="MIWBCLNT.HOMEURL" val="C:\Users\Public\MLPPT\BSHSlideLib\BSH2\index.htm"/>
  <p:tag name="FIELDS.INITIALIZED" val="1"/>
  <p:tag name="FIELD.TITLE.COMBOINDEX" val="-2"/>
  <p:tag name="FIELD.DATECOMPLETE.COMBOINDEX" val="-2"/>
  <p:tag name="CONFIG" val="BSH2"/>
  <p:tag name="CFG.VERSION" val="0"/>
  <p:tag name="CFG.LAYOUTID" val="BSH_PPT2_16_9"/>
  <p:tag name="CFG.LAYOUTRES" val="BSH_PPT2_16_9"/>
  <p:tag name="MAPNAME" val="Map1"/>
  <p:tag name="LICENSEKEY" val="50ec0dbd-b84c-4618-8ef4-84303544ea3c"/>
  <p:tag name="SLIDEMASTERMASTERNAME" val="Slide"/>
  <p:tag name="SLIDEMASTERSHAPESETGROUPCLASSNAME" val="ShapeSetGroup1"/>
  <p:tag name="SLIDEMASTERCOLORSETGROUPCLASSNAME" val="ColorSetGroup1"/>
  <p:tag name="SLIDEMASTERFONTSETGROUPCLASSNAME" val="FontSetGroup1"/>
  <p:tag name="SLIDEMASTERSTYLESETGROUPCLASSNAME" val="StyleSetGroup1"/>
  <p:tag name="SLIDEMASTERMODIFIED" val="1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  <p:tag name="FIELD.TITLE.CONTENT" val=" RF Cooling Compendium - Region Europe"/>
  <p:tag name="FIELD.TITLE.VALUE" val=" RF Cooling Compendium - Region Euro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Silver;-2;Silver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LowerHorizontalLine"/>
  <p:tag name="SHAPECLASSPROTECTIONTYP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FILL_USERPICTURE" val="BSH2_Logo.wmf"/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LogoOnSlides"/>
  <p:tag name="SHAPECLASSFILE" val="BSH2_Logo.wmf"/>
  <p:tag name="SHAPECLASSPROTECTIONTYP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20"/>
  <p:tag name="FONTSETCLASSNAME" val="FontSet1"/>
  <p:tag name="COLORSETCLASSNAME" val="ColorSet1"/>
  <p:tag name="MLI" val="1"/>
  <p:tag name="SHAPESETGROUPCLASSNAME" val="ShapeSetGroup1"/>
  <p:tag name="SHAPESETCLASSNAME" val="TitleObject"/>
  <p:tag name="COLORSETGROUPCLASSNAME" val="ColorSetGroup1"/>
  <p:tag name="FONTSETGROUPCLASSNAME" val="FontSetGroup1"/>
  <p:tag name="SHAPECLASSNAME" val="TitleOnSlides"/>
  <p:tag name="SHAPECLASSPROTECTIONTYPE" val="0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heme/theme1.xml><?xml version="1.0" encoding="utf-8"?>
<a:theme xmlns:a="http://schemas.openxmlformats.org/drawingml/2006/main" name="1_BSH2">
  <a:themeElements>
    <a:clrScheme name="Custom 1">
      <a:dk1>
        <a:srgbClr val="000000"/>
      </a:dk1>
      <a:lt1>
        <a:sysClr val="window" lastClr="FFFFFF"/>
      </a:lt1>
      <a:dk2>
        <a:srgbClr val="FA7805"/>
      </a:dk2>
      <a:lt2>
        <a:srgbClr val="FABE00"/>
      </a:lt2>
      <a:accent1>
        <a:srgbClr val="BEBEBE"/>
      </a:accent1>
      <a:accent2>
        <a:srgbClr val="00824B"/>
      </a:accent2>
      <a:accent3>
        <a:srgbClr val="23B9C8"/>
      </a:accent3>
      <a:accent4>
        <a:srgbClr val="0A6EB4"/>
      </a:accent4>
      <a:accent5>
        <a:srgbClr val="7D1E82"/>
      </a:accent5>
      <a:accent6>
        <a:srgbClr val="E6230F"/>
      </a:accent6>
      <a:hlink>
        <a:srgbClr val="0A6EB4"/>
      </a:hlink>
      <a:folHlink>
        <a:srgbClr val="7D1E82"/>
      </a:folHlink>
    </a:clrScheme>
    <a:fontScheme name="Ar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70000" indent="-270000">
          <a:buFont typeface="Arial" panose="020B0604020202020204" pitchFamily="34" charset="0"/>
          <a:buChar char="‒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BSH2.potx" id="{52D9EEF8-2EA2-4CF0-9EA9-F1E221E631B1}" vid="{6C5633D5-66E7-49B4-B05F-70D0827A73B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C21030A3E16949B813A871CC3FE906" ma:contentTypeVersion="2" ma:contentTypeDescription="Create a new document." ma:contentTypeScope="" ma:versionID="0cb0ee1c9e304b3838653ab06105194d">
  <xsd:schema xmlns:xsd="http://www.w3.org/2001/XMLSchema" xmlns:xs="http://www.w3.org/2001/XMLSchema" xmlns:p="http://schemas.microsoft.com/office/2006/metadata/properties" xmlns:ns2="8abb0bca-ad52-4c73-81f3-e5ad67c10ef2" targetNamespace="http://schemas.microsoft.com/office/2006/metadata/properties" ma:root="true" ma:fieldsID="5107e461eec14845ae0daa887f119766" ns2:_="">
    <xsd:import namespace="8abb0bca-ad52-4c73-81f3-e5ad67c10ef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b0bca-ad52-4c73-81f3-e5ad67c10ef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abb0bca-ad52-4c73-81f3-e5ad67c10ef2">VZ3ZQ5USYAHA-1160014295-456</_dlc_DocId>
    <_dlc_DocIdUrl xmlns="8abb0bca-ad52-4c73-81f3-e5ad67c10ef2">
      <Url>https://emea-teamspace.bshg.com/sites/00010148/_layouts/15/DocIdRedir.aspx?ID=VZ3ZQ5USYAHA-1160014295-456</Url>
      <Description>VZ3ZQ5USYAHA-1160014295-456</Description>
    </_dlc_DocIdUrl>
  </documentManagement>
</p:properties>
</file>

<file path=customXml/itemProps1.xml><?xml version="1.0" encoding="utf-8"?>
<ds:datastoreItem xmlns:ds="http://schemas.openxmlformats.org/officeDocument/2006/customXml" ds:itemID="{E93E78F4-08D4-469F-9CCB-738CB23925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6BF98A-5F1C-4825-AD50-B3047F7211E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00FB300-693D-4768-B808-AEDF06C46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bb0bca-ad52-4c73-81f3-e5ad67c10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DCE1DBE-F6C6-4B54-88AD-E1811D6887F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8abb0bca-ad52-4c73-81f3-e5ad67c10ef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93</Words>
  <Application>Microsoft Office PowerPoint</Application>
  <PresentationFormat>Niestandardowy</PresentationFormat>
  <Paragraphs>20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Arial</vt:lpstr>
      <vt:lpstr>boschsans</vt:lpstr>
      <vt:lpstr>Calibri</vt:lpstr>
      <vt:lpstr>NimbusSanLLig</vt:lpstr>
      <vt:lpstr>Wingdings</vt:lpstr>
      <vt:lpstr>1_BSH2</vt:lpstr>
      <vt:lpstr>Prezentacja programu PowerPoint</vt:lpstr>
      <vt:lpstr>Ustawienie dwóch urządzeń BFNF 2.0 w konfiguracji SBS </vt:lpstr>
      <vt:lpstr>Ustawienie dwóch urządzeń BFNF 2.0 w konfiguracji SBS - łącznik</vt:lpstr>
    </vt:vector>
  </TitlesOfParts>
  <Company>BSH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Cooling Compendium</dc:title>
  <dc:creator>Rauter, Anna (REU/MA-RFM)</dc:creator>
  <cp:lastModifiedBy>Krasinska, Marta (PL/SM-SAK)</cp:lastModifiedBy>
  <cp:revision>319</cp:revision>
  <dcterms:created xsi:type="dcterms:W3CDTF">2020-05-26T07:18:34Z</dcterms:created>
  <dcterms:modified xsi:type="dcterms:W3CDTF">2022-04-26T11:48:53Z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0x010100D5C21030A3E16949B813A871CC3FE906</vt:lpwstr>
  </property>
  <property fmtid="{D5CDD505-2E9C-101B-9397-08002B2CF9AE}" pid="3" name="_dlc_DocIdItemGuid">
    <vt:lpwstr>bd78cc54-8777-41a9-b50c-c5ab0293adde</vt:lpwstr>
  </property>
</Properties>
</file>